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wdp" ContentType="image/vnd.ms-photo"/>
  <Default Extension="png" ContentType="image/png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authors.xml" ContentType="application/vnd.ms-powerpoint.authors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tableStyles.xml" ContentType="application/vnd.openxmlformats-officedocument.presentationml.tableStyles+xml"/>
  <Override PartName="/ppt/slides/slide11.xml" ContentType="application/vnd.openxmlformats-officedocument.presentationml.slide+xml"/>
  <Override PartName="/ppt/slideLayouts/slideLayout11.xml" ContentType="application/vnd.openxmlformats-officedocument.presentationml.slideLayout+xml"/>
  <Override PartName="/ppt/slideMasters/slideMaster11.xml" ContentType="application/vnd.openxmlformats-officedocument.presentationml.slideMaster+xml"/>
  <Override PartName="/ppt/theme/theme12.xml" ContentType="application/vnd.openxmlformats-officedocument.theme+xml"/>
  <Override PartName="/customXml/item3.xml" ContentType="application/xml"/>
  <Override PartName="/customXml/itemProps31.xml" ContentType="application/vnd.openxmlformats-officedocument.customXmlProperties+xml"/>
  <Override PartName="/ppt/viewProps.xml" ContentType="application/vnd.openxmlformats-officedocument.presentationml.viewProps+xml"/>
  <Override PartName="/customXml/item22.xml" ContentType="application/xml"/>
  <Override PartName="/customXml/itemProps22.xml" ContentType="application/vnd.openxmlformats-officedocument.customXmlProperties+xml"/>
  <Override PartName="/ppt/presProps.xml" ContentType="application/vnd.openxmlformats-officedocument.presentationml.presProps+xml"/>
  <Override PartName="/customXml/item13.xml" ContentType="application/xml"/>
  <Override PartName="/customXml/itemProps13.xml" ContentType="application/vnd.openxmlformats-officedocument.customXml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openxmlformats.org/officeDocument/2006/relationships/custom-properties" Target="/docProps/custom.xml" Id="rId5" /><Relationship Type="http://schemas.microsoft.com/office/2020/02/relationships/classificationlabels" Target="/docMetadata/LabelInfo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3"/>
  </p:notesMasterIdLst>
  <p:sldIdLst>
    <p:sldId id="257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317"/>
    <a:srgbClr val="3B7D23"/>
    <a:srgbClr val="3D9960"/>
    <a:srgbClr val="52B8B5"/>
    <a:srgbClr val="2978D6"/>
    <a:srgbClr val="F1F1F1"/>
    <a:srgbClr val="DFD8CA"/>
    <a:srgbClr val="FFFFFF"/>
    <a:srgbClr val="B48F85"/>
    <a:srgbClr val="FFFB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56"/>
    <p:restoredTop sz="96327"/>
  </p:normalViewPr>
  <p:slideViewPr>
    <p:cSldViewPr snapToGrid="0" snapToObjects="1">
      <p:cViewPr>
        <p:scale>
          <a:sx n="100" d="100"/>
          <a:sy n="100" d="100"/>
        </p:scale>
        <p:origin x="-442" y="-78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microsoft.com/office/2018/10/relationships/authors" Target="/ppt/authors.xml" Id="rId8" /><Relationship Type="http://schemas.openxmlformats.org/officeDocument/2006/relationships/notesMaster" Target="/ppt/notesMasters/notesMaster11.xml" Id="rId3" /><Relationship Type="http://schemas.openxmlformats.org/officeDocument/2006/relationships/tableStyles" Target="/ppt/tableStyles.xml" Id="rId7" /><Relationship Type="http://schemas.openxmlformats.org/officeDocument/2006/relationships/slide" Target="/ppt/slides/slide11.xml" Id="rId2" /><Relationship Type="http://schemas.openxmlformats.org/officeDocument/2006/relationships/slideMaster" Target="/ppt/slideMasters/slideMaster11.xml" Id="rId1" /><Relationship Type="http://schemas.openxmlformats.org/officeDocument/2006/relationships/theme" Target="/ppt/theme/theme12.xml" Id="rId6" /><Relationship Type="http://schemas.openxmlformats.org/officeDocument/2006/relationships/customXml" Target="/customXml/item3.xml" Id="rId11" /><Relationship Type="http://schemas.openxmlformats.org/officeDocument/2006/relationships/viewProps" Target="/ppt/viewProps.xml" Id="rId5" /><Relationship Type="http://schemas.openxmlformats.org/officeDocument/2006/relationships/customXml" Target="/customXml/item22.xml" Id="rId10" /><Relationship Type="http://schemas.openxmlformats.org/officeDocument/2006/relationships/presProps" Target="/ppt/presProps.xml" Id="rId4" /><Relationship Type="http://schemas.openxmlformats.org/officeDocument/2006/relationships/customXml" Target="/customXml/item13.xml" Id="rId9" /></Relationships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BAE0A3-FC72-C943-8915-67B78CCBD2EB}" type="datetimeFigureOut">
              <a:rPr lang="en-US" smtClean="0"/>
              <a:t>5/2/2024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8EF4D5-177F-4345-931A-46460CD21E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493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1.xml.rels>&#65279;<?xml version="1.0" encoding="utf-8"?><Relationships xmlns="http://schemas.openxmlformats.org/package/2006/relationships"><Relationship Type="http://schemas.microsoft.com/office/2007/relationships/hdphoto" Target="/ppt/media/hdphoto1.wdp" Id="rId3" /><Relationship Type="http://schemas.openxmlformats.org/officeDocument/2006/relationships/image" Target="/ppt/media/image1.png" Id="rId2" /><Relationship Type="http://schemas.openxmlformats.org/officeDocument/2006/relationships/slideMaster" Target="/ppt/slideMasters/slideMaster11.xml" Id="rId1" /></Relationships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rtific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{image_background}">
            <a:extLst>
              <a:ext uri="{FF2B5EF4-FFF2-40B4-BE49-F238E27FC236}">
                <a16:creationId xmlns:a16="http://schemas.microsoft.com/office/drawing/2014/main" id="{17C336FA-C591-64C5-3306-31EDBB9BCD2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"/>
            <a:ext cx="10058400" cy="7772399"/>
          </a:xfrm>
          <a:prstGeom prst="rect">
            <a:avLst/>
          </a:prstGeom>
        </p:spPr>
      </p:pic>
      <p:sp>
        <p:nvSpPr>
          <p:cNvPr id="2" name="Image 1" descr=" ">
            <a:extLst>
              <a:ext uri="{FF2B5EF4-FFF2-40B4-BE49-F238E27FC236}">
                <a16:creationId xmlns:a16="http://schemas.microsoft.com/office/drawing/2014/main" id="{1BDA821F-D84C-015F-5B2B-9ADC6E7227FC}"/>
              </a:ext>
            </a:extLst>
          </p:cNvPr>
          <p:cNvSpPr/>
          <p:nvPr userDrawn="1"/>
        </p:nvSpPr>
        <p:spPr>
          <a:xfrm>
            <a:off x="983974" y="488007"/>
            <a:ext cx="8090452" cy="6815318"/>
          </a:xfrm>
          <a:custGeom>
            <a:avLst/>
            <a:gdLst>
              <a:gd name="connsiteX0" fmla="*/ 10759345 w 10759344"/>
              <a:gd name="connsiteY0" fmla="*/ 7799697 h 8849292"/>
              <a:gd name="connsiteX1" fmla="*/ 10288233 w 10759344"/>
              <a:gd name="connsiteY1" fmla="*/ 7973356 h 8849292"/>
              <a:gd name="connsiteX2" fmla="*/ 448300 w 10759344"/>
              <a:gd name="connsiteY2" fmla="*/ 7965738 h 8849292"/>
              <a:gd name="connsiteX3" fmla="*/ 0 w 10759344"/>
              <a:gd name="connsiteY3" fmla="*/ 7799697 h 8849292"/>
              <a:gd name="connsiteX4" fmla="*/ 0 w 10759344"/>
              <a:gd name="connsiteY4" fmla="*/ 1049599 h 8849292"/>
              <a:gd name="connsiteX5" fmla="*/ 448300 w 10759344"/>
              <a:gd name="connsiteY5" fmla="*/ 883556 h 8849292"/>
              <a:gd name="connsiteX6" fmla="*/ 10288233 w 10759344"/>
              <a:gd name="connsiteY6" fmla="*/ 875938 h 8849292"/>
              <a:gd name="connsiteX7" fmla="*/ 10759345 w 10759344"/>
              <a:gd name="connsiteY7" fmla="*/ 1049599 h 8849292"/>
              <a:gd name="connsiteX8" fmla="*/ 10759345 w 10759344"/>
              <a:gd name="connsiteY8" fmla="*/ 7799697 h 8849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759344" h="8849292">
                <a:moveTo>
                  <a:pt x="10759345" y="7799697"/>
                </a:moveTo>
                <a:lnTo>
                  <a:pt x="10288233" y="7973356"/>
                </a:lnTo>
                <a:cubicBezTo>
                  <a:pt x="7112867" y="9143888"/>
                  <a:pt x="3621834" y="9141183"/>
                  <a:pt x="448300" y="7965738"/>
                </a:cubicBezTo>
                <a:lnTo>
                  <a:pt x="0" y="7799697"/>
                </a:lnTo>
                <a:lnTo>
                  <a:pt x="0" y="1049599"/>
                </a:lnTo>
                <a:lnTo>
                  <a:pt x="448300" y="883556"/>
                </a:lnTo>
                <a:cubicBezTo>
                  <a:pt x="3621834" y="-291891"/>
                  <a:pt x="7112867" y="-294595"/>
                  <a:pt x="10288233" y="875938"/>
                </a:cubicBezTo>
                <a:lnTo>
                  <a:pt x="10759345" y="1049599"/>
                </a:lnTo>
                <a:lnTo>
                  <a:pt x="10759345" y="7799697"/>
                </a:lnTo>
                <a:close/>
              </a:path>
            </a:pathLst>
          </a:custGeom>
          <a:solidFill>
            <a:srgbClr val="FFFBF3"/>
          </a:solidFill>
          <a:ln w="50800" cap="flat">
            <a:solidFill>
              <a:srgbClr val="000000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67FEBDA1-8C24-8831-A87B-B372532461DD}"/>
              </a:ext>
            </a:extLst>
          </p:cNvPr>
          <p:cNvSpPr/>
          <p:nvPr userDrawn="1"/>
        </p:nvSpPr>
        <p:spPr>
          <a:xfrm>
            <a:off x="2557919" y="6093170"/>
            <a:ext cx="2377549" cy="45719"/>
          </a:xfrm>
          <a:custGeom>
            <a:avLst/>
            <a:gdLst>
              <a:gd name="connsiteX0" fmla="*/ 0 w 2857500"/>
              <a:gd name="connsiteY0" fmla="*/ 0 h 0"/>
              <a:gd name="connsiteX1" fmla="*/ 2857500 w 28575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57500">
                <a:moveTo>
                  <a:pt x="0" y="0"/>
                </a:moveTo>
                <a:lnTo>
                  <a:pt x="2857500" y="0"/>
                </a:lnTo>
              </a:path>
            </a:pathLst>
          </a:custGeom>
          <a:ln w="12700" cap="flat">
            <a:solidFill>
              <a:srgbClr val="000000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80A14DF9-A38B-E26F-137A-BDCD702ECCD4}"/>
              </a:ext>
            </a:extLst>
          </p:cNvPr>
          <p:cNvSpPr/>
          <p:nvPr userDrawn="1"/>
        </p:nvSpPr>
        <p:spPr>
          <a:xfrm>
            <a:off x="5125968" y="6093169"/>
            <a:ext cx="2377549" cy="45719"/>
          </a:xfrm>
          <a:custGeom>
            <a:avLst/>
            <a:gdLst>
              <a:gd name="connsiteX0" fmla="*/ 0 w 2857500"/>
              <a:gd name="connsiteY0" fmla="*/ 0 h 0"/>
              <a:gd name="connsiteX1" fmla="*/ 2857500 w 28575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57500">
                <a:moveTo>
                  <a:pt x="0" y="0"/>
                </a:moveTo>
                <a:lnTo>
                  <a:pt x="2857500" y="0"/>
                </a:lnTo>
              </a:path>
            </a:pathLst>
          </a:custGeom>
          <a:ln w="12700" cap="flat">
            <a:solidFill>
              <a:srgbClr val="000000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014B2F51-0D28-111A-0ECD-FB4D2CDDE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4732" y="3273552"/>
            <a:ext cx="7488936" cy="1106424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Text Placeholder 20">
            <a:extLst>
              <a:ext uri="{FF2B5EF4-FFF2-40B4-BE49-F238E27FC236}">
                <a16:creationId xmlns:a16="http://schemas.microsoft.com/office/drawing/2014/main" id="{A04005FD-4101-6543-A413-266C1197128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281113" y="2048256"/>
            <a:ext cx="7496174" cy="598894"/>
          </a:xfrm>
          <a:noFill/>
        </p:spPr>
        <p:txBody>
          <a:bodyPr wrap="square" lIns="0" tIns="0" rIns="0" bIns="0" rtlCol="0" anchor="ctr">
            <a:noAutofit/>
          </a:bodyPr>
          <a:lstStyle>
            <a:lvl1pPr>
              <a:lnSpc>
                <a:spcPct val="110000"/>
              </a:lnSpc>
              <a:spcBef>
                <a:spcPts val="0"/>
              </a:spcBef>
              <a:defRPr lang="en-US" sz="2400" spc="0" dirty="0">
                <a:solidFill>
                  <a:schemeClr val="accent6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</a:lstStyle>
          <a:p>
            <a:pPr lvl="0" defTabSz="457200"/>
            <a:r>
              <a:rPr lang="en-US" dirty="0"/>
              <a:t>Click to add text</a:t>
            </a:r>
          </a:p>
        </p:txBody>
      </p:sp>
      <p:sp>
        <p:nvSpPr>
          <p:cNvPr id="18" name="Text Placeholder 22">
            <a:extLst>
              <a:ext uri="{FF2B5EF4-FFF2-40B4-BE49-F238E27FC236}">
                <a16:creationId xmlns:a16="http://schemas.microsoft.com/office/drawing/2014/main" id="{6DD6E550-3D0D-2FE0-C74F-D55BCD5AD60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284732" y="2779776"/>
            <a:ext cx="7488936" cy="410132"/>
          </a:xfrm>
          <a:noFill/>
        </p:spPr>
        <p:txBody>
          <a:bodyPr wrap="square" lIns="0" tIns="0" rIns="0" bIns="0" rtlCol="0" anchor="ctr" anchorCtr="0">
            <a:noAutofit/>
          </a:bodyPr>
          <a:lstStyle>
            <a:lvl1pPr algn="ctr">
              <a:lnSpc>
                <a:spcPct val="103000"/>
              </a:lnSpc>
              <a:spcBef>
                <a:spcPts val="0"/>
              </a:spcBef>
              <a:defRPr lang="en-US" sz="1400" spc="0" dirty="0">
                <a:solidFill>
                  <a:srgbClr val="000000">
                    <a:alpha val="100000"/>
                  </a:srgb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 defTabSz="457200"/>
            <a:r>
              <a:rPr lang="en-US" dirty="0"/>
              <a:t>Click to add text</a:t>
            </a:r>
          </a:p>
        </p:txBody>
      </p:sp>
      <p:sp>
        <p:nvSpPr>
          <p:cNvPr id="20" name="Text Placeholder 26">
            <a:extLst>
              <a:ext uri="{FF2B5EF4-FFF2-40B4-BE49-F238E27FC236}">
                <a16:creationId xmlns:a16="http://schemas.microsoft.com/office/drawing/2014/main" id="{63B78E54-5441-C386-A53C-D2C9860C615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284732" y="4471416"/>
            <a:ext cx="7488936" cy="777891"/>
          </a:xfrm>
        </p:spPr>
        <p:txBody>
          <a:bodyPr/>
          <a:lstStyle>
            <a:lvl1pPr algn="ctr">
              <a:lnSpc>
                <a:spcPct val="103000"/>
              </a:lnSpc>
              <a:spcBef>
                <a:spcPts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3" name="Text Placeholder 29">
            <a:extLst>
              <a:ext uri="{FF2B5EF4-FFF2-40B4-BE49-F238E27FC236}">
                <a16:creationId xmlns:a16="http://schemas.microsoft.com/office/drawing/2014/main" id="{CD6DCF13-962D-A819-D525-B46404BEE27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557919" y="5641848"/>
            <a:ext cx="2371725" cy="384048"/>
          </a:xfrm>
          <a:noFill/>
        </p:spPr>
        <p:txBody>
          <a:bodyPr vert="horz" wrap="square" lIns="0" tIns="0" rIns="0" bIns="0" rtlCol="0" anchor="ctr">
            <a:noAutofit/>
          </a:bodyPr>
          <a:lstStyle>
            <a:lvl1pPr algn="ctr">
              <a:lnSpc>
                <a:spcPct val="103000"/>
              </a:lnSpc>
              <a:spcBef>
                <a:spcPts val="0"/>
              </a:spcBef>
              <a:defRPr lang="en-US" sz="4800" spc="0" dirty="0">
                <a:solidFill>
                  <a:schemeClr val="tx1"/>
                </a:solidFill>
                <a:latin typeface="Rastanty Cortez"/>
              </a:defRPr>
            </a:lvl1pPr>
          </a:lstStyle>
          <a:p>
            <a:pPr lvl="0" defTabSz="457200"/>
            <a:r>
              <a:rPr lang="en-US" dirty="0"/>
              <a:t>Click to add text</a:t>
            </a:r>
          </a:p>
        </p:txBody>
      </p:sp>
      <p:sp>
        <p:nvSpPr>
          <p:cNvPr id="50" name="Text Placeholder 29">
            <a:extLst>
              <a:ext uri="{FF2B5EF4-FFF2-40B4-BE49-F238E27FC236}">
                <a16:creationId xmlns:a16="http://schemas.microsoft.com/office/drawing/2014/main" id="{7CD72D45-967D-F5BF-1850-E245C6E1B796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559617" y="6116028"/>
            <a:ext cx="2371725" cy="384048"/>
          </a:xfrm>
          <a:noFill/>
        </p:spPr>
        <p:txBody>
          <a:bodyPr vert="horz" wrap="square" lIns="0" tIns="0" rIns="0" bIns="0" rtlCol="0" anchor="ctr">
            <a:noAutofit/>
          </a:bodyPr>
          <a:lstStyle>
            <a:lvl1pPr algn="ctr">
              <a:lnSpc>
                <a:spcPct val="103000"/>
              </a:lnSpc>
              <a:spcBef>
                <a:spcPts val="0"/>
              </a:spcBef>
              <a:defRPr lang="en-US" sz="1050" cap="all" spc="0" baseline="0" dirty="0">
                <a:solidFill>
                  <a:schemeClr val="tx1"/>
                </a:solidFill>
                <a:latin typeface="+mn-lt"/>
              </a:defRPr>
            </a:lvl1pPr>
          </a:lstStyle>
          <a:p>
            <a:pPr lvl="0" defTabSz="457200"/>
            <a:r>
              <a:rPr lang="en-US" dirty="0"/>
              <a:t>CLICK TO ADD TEXT</a:t>
            </a:r>
          </a:p>
        </p:txBody>
      </p:sp>
      <p:sp>
        <p:nvSpPr>
          <p:cNvPr id="22" name="Text Placeholder 29">
            <a:extLst>
              <a:ext uri="{FF2B5EF4-FFF2-40B4-BE49-F238E27FC236}">
                <a16:creationId xmlns:a16="http://schemas.microsoft.com/office/drawing/2014/main" id="{CC9B8290-FCA9-FA5B-A5FD-39D53AFA7BB1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124450" y="5690608"/>
            <a:ext cx="2371725" cy="384048"/>
          </a:xfrm>
          <a:noFill/>
        </p:spPr>
        <p:txBody>
          <a:bodyPr vert="horz" wrap="square" lIns="0" tIns="0" rIns="0" bIns="0" rtlCol="0" anchor="ctr">
            <a:noAutofit/>
          </a:bodyPr>
          <a:lstStyle>
            <a:lvl1pPr algn="ctr">
              <a:lnSpc>
                <a:spcPct val="103000"/>
              </a:lnSpc>
              <a:spcBef>
                <a:spcPts val="0"/>
              </a:spcBef>
              <a:defRPr lang="en-US" sz="1400" spc="0" dirty="0">
                <a:solidFill>
                  <a:schemeClr val="tx1"/>
                </a:solidFill>
                <a:latin typeface="+mn-lt"/>
              </a:defRPr>
            </a:lvl1pPr>
          </a:lstStyle>
          <a:p>
            <a:pPr lvl="0" defTabSz="457200"/>
            <a:r>
              <a:rPr lang="en-US" dirty="0"/>
              <a:t>Click to add text</a:t>
            </a:r>
          </a:p>
        </p:txBody>
      </p:sp>
      <p:sp>
        <p:nvSpPr>
          <p:cNvPr id="49" name="Text Placeholder 29">
            <a:extLst>
              <a:ext uri="{FF2B5EF4-FFF2-40B4-BE49-F238E27FC236}">
                <a16:creationId xmlns:a16="http://schemas.microsoft.com/office/drawing/2014/main" id="{CD4AD7E2-06EE-7A92-2B45-CB270721A7F7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124450" y="6121040"/>
            <a:ext cx="2371725" cy="384048"/>
          </a:xfrm>
          <a:noFill/>
        </p:spPr>
        <p:txBody>
          <a:bodyPr vert="horz" wrap="square" lIns="0" tIns="0" rIns="0" bIns="0" rtlCol="0" anchor="ctr">
            <a:noAutofit/>
          </a:bodyPr>
          <a:lstStyle>
            <a:lvl1pPr algn="ctr">
              <a:lnSpc>
                <a:spcPct val="103000"/>
              </a:lnSpc>
              <a:spcBef>
                <a:spcPts val="0"/>
              </a:spcBef>
              <a:defRPr lang="en-US" sz="1050" cap="all" spc="0" baseline="0" dirty="0">
                <a:solidFill>
                  <a:schemeClr val="tx1"/>
                </a:solidFill>
                <a:latin typeface="+mn-lt"/>
              </a:defRPr>
            </a:lvl1pPr>
          </a:lstStyle>
          <a:p>
            <a:pPr lvl="0" defTabSz="45720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6118228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48" userDrawn="1">
          <p15:clr>
            <a:srgbClr val="FBAE40"/>
          </p15:clr>
        </p15:guide>
        <p15:guide id="2" pos="3168" userDrawn="1">
          <p15:clr>
            <a:srgbClr val="FBAE40"/>
          </p15:clr>
        </p15:guide>
        <p15:guide id="3" pos="792" userDrawn="1">
          <p15:clr>
            <a:srgbClr val="FBAE40"/>
          </p15:clr>
        </p15:guide>
        <p15:guide id="4" pos="5520" userDrawn="1">
          <p15:clr>
            <a:srgbClr val="FBAE40"/>
          </p15:clr>
        </p15:guide>
        <p15:guide id="5" pos="1200" userDrawn="1">
          <p15:clr>
            <a:srgbClr val="FBAE40"/>
          </p15:clr>
        </p15:guide>
        <p15:guide id="6" pos="5136" userDrawn="1">
          <p15:clr>
            <a:srgbClr val="FBAE40"/>
          </p15:clr>
        </p15:guide>
      </p15:sldGuideLst>
    </p:ext>
  </p:extLst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theme" Target="/ppt/theme/theme12.xml" Id="rId2" /><Relationship Type="http://schemas.openxmlformats.org/officeDocument/2006/relationships/slideLayout" Target="/ppt/slideLayouts/slideLayout11.xml" Id="rId1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D5E28A-C63C-0103-946F-781C36B4C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150" y="414338"/>
            <a:ext cx="8674100" cy="15017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CA362E-990A-05B2-A7ED-8E07FD7F45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2150" y="2068513"/>
            <a:ext cx="8674100" cy="493236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4582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03000"/>
        </a:lnSpc>
        <a:spcBef>
          <a:spcPts val="10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Roboto" panose="02000000000000000000" pitchFamily="2" charset="0"/>
          <a:cs typeface="Roboto" panose="02000000000000000000" pitchFamily="2" charset="0"/>
        </a:defRPr>
      </a:lvl1pPr>
      <a:lvl2pPr marL="457200" indent="0" algn="ctr" defTabSz="914400" rtl="0" eaLnBrk="1" latinLnBrk="0" hangingPunct="1">
        <a:lnSpc>
          <a:spcPct val="103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Roboto" panose="02000000000000000000" pitchFamily="2" charset="0"/>
          <a:cs typeface="Roboto" panose="02000000000000000000" pitchFamily="2" charset="0"/>
        </a:defRPr>
      </a:lvl2pPr>
      <a:lvl3pPr marL="914400" indent="0" algn="ctr" defTabSz="914400" rtl="0" eaLnBrk="1" latinLnBrk="0" hangingPunct="1">
        <a:lnSpc>
          <a:spcPct val="103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Roboto" panose="02000000000000000000" pitchFamily="2" charset="0"/>
          <a:cs typeface="Roboto" panose="02000000000000000000" pitchFamily="2" charset="0"/>
        </a:defRPr>
      </a:lvl3pPr>
      <a:lvl4pPr marL="1371600" indent="0" algn="ctr" defTabSz="914400" rtl="0" eaLnBrk="1" latinLnBrk="0" hangingPunct="1">
        <a:lnSpc>
          <a:spcPct val="103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Roboto" panose="02000000000000000000" pitchFamily="2" charset="0"/>
          <a:cs typeface="Roboto" panose="02000000000000000000" pitchFamily="2" charset="0"/>
        </a:defRPr>
      </a:lvl4pPr>
      <a:lvl5pPr marL="1828800" indent="0" algn="ctr" defTabSz="914400" rtl="0" eaLnBrk="1" latinLnBrk="0" hangingPunct="1">
        <a:lnSpc>
          <a:spcPct val="103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Roboto" panose="02000000000000000000" pitchFamily="2" charset="0"/>
          <a:cs typeface="Roboto" panose="020000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1.xml" Id="rId1" /></Relationships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itle 88">
            <a:extLst>
              <a:ext uri="{FF2B5EF4-FFF2-40B4-BE49-F238E27FC236}">
                <a16:creationId xmlns:a16="http://schemas.microsoft.com/office/drawing/2014/main" id="{DC453A18-BC18-160A-96A9-AC5DF4E44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4732" y="3273552"/>
            <a:ext cx="7488936" cy="1106424"/>
          </a:xfrm>
        </p:spPr>
        <p:txBody>
          <a:bodyPr/>
          <a:lstStyle/>
          <a:p>
            <a:r>
              <a:rPr lang="en-US" dirty="0"/>
              <a:t>Frey Munch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409D900-D5E5-386D-2D49-65B75C4261F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281113" y="2048256"/>
            <a:ext cx="7496174" cy="598894"/>
          </a:xfrm>
        </p:spPr>
        <p:txBody>
          <a:bodyPr/>
          <a:lstStyle/>
          <a:p>
            <a:r>
              <a:rPr lang="en-US"/>
              <a:t>Certificate of Participation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79EC5E-6080-CD44-225A-144F77A1836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284732" y="2779776"/>
            <a:ext cx="7488936" cy="410132"/>
          </a:xfrm>
        </p:spPr>
        <p:txBody>
          <a:bodyPr anchor="ctr"/>
          <a:lstStyle/>
          <a:p>
            <a:r>
              <a:rPr lang="en-US"/>
              <a:t>is presented to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2B31B4-D4E9-2A52-6693-712D308C8B2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284732" y="4471416"/>
            <a:ext cx="7488936" cy="777891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in appreciation of their active participation in the Art &amp; Design Expo.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341F79E-5955-1B9E-0F65-35D1951961B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2557919" y="5641848"/>
            <a:ext cx="2371725" cy="384048"/>
          </a:xfrm>
        </p:spPr>
        <p:txBody>
          <a:bodyPr/>
          <a:lstStyle/>
          <a:p>
            <a:r>
              <a:rPr lang="en-US"/>
              <a:t>Gerd Simonsen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2035CA4-70DE-3AA2-C02F-4770DB598232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2559617" y="6116028"/>
            <a:ext cx="2371725" cy="384048"/>
          </a:xfrm>
        </p:spPr>
        <p:txBody>
          <a:bodyPr/>
          <a:lstStyle/>
          <a:p>
            <a:r>
              <a:rPr lang="en-US"/>
              <a:t>Event Judge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D544752-E9F1-DABB-F45F-2B5937CFA14D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124450" y="5690608"/>
            <a:ext cx="2371725" cy="384048"/>
          </a:xfrm>
        </p:spPr>
        <p:txBody>
          <a:bodyPr/>
          <a:lstStyle/>
          <a:p>
            <a:r>
              <a:rPr lang="en-US"/>
              <a:t>April 24, 20XX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DD5CAE7-82F9-54B2-475F-ED5772311D20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124450" y="6121040"/>
            <a:ext cx="2371725" cy="384048"/>
          </a:xfrm>
        </p:spPr>
        <p:txBody>
          <a:bodyPr/>
          <a:lstStyle/>
          <a:p>
            <a:r>
              <a:rPr lang="en-US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232624"/>
      </p:ext>
    </p:extLst>
  </p:cSld>
  <p:clrMapOvr>
    <a:masterClrMapping/>
  </p:clrMapOvr>
</p:sld>
</file>

<file path=ppt/theme/theme12.xml><?xml version="1.0" encoding="utf-8"?>
<a:theme xmlns:a="http://schemas.openxmlformats.org/drawingml/2006/main" name="Custom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Custom 225">
      <a:majorFont>
        <a:latin typeface="Elephant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P_Certificate_16_win32_KB_V2" id="{552E2BA7-9229-42A1-8DE4-A75AD9ADB1F0}" vid="{AE88C2F5-C171-400F-A803-C2A528A4EE21}"/>
    </a:ext>
  </a:extLst>
</a:theme>
</file>

<file path=ppt/theme/theme2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3.xml><?xml version="1.0" encoding="utf-8"?>
<ds:datastoreItem xmlns:ds="http://schemas.openxmlformats.org/officeDocument/2006/customXml" ds:itemID="{9BDB99F4-471C-45BF-8467-5A2E7D58E7E1}"/>
</file>

<file path=customXml/itemProps22.xml><?xml version="1.0" encoding="utf-8"?>
<ds:datastoreItem xmlns:ds="http://schemas.openxmlformats.org/officeDocument/2006/customXml" ds:itemID="{64FDA8C9-2C56-429A-9DBD-C350F1C6397A}"/>
</file>

<file path=customXml/itemProps31.xml><?xml version="1.0" encoding="utf-8"?>
<ds:datastoreItem xmlns:ds="http://schemas.openxmlformats.org/officeDocument/2006/customXml" ds:itemID="{285FB37E-303F-48CB-8236-8B048BDBEFDA}"/>
</file>

<file path=docMetadata/LabelInfo.xml><?xml version="1.0" encoding="utf-8"?>
<clbl:labelList xmlns:clbl="http://schemas.microsoft.com/office/2020/mipLabelMetadata"/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30</ap:Words>
  <ap:Application>Microsoft Office PowerPoint</ap:Application>
  <ap:PresentationFormat>Custom</ap:PresentationFormat>
  <ap:Paragraphs>8</ap:Paragraphs>
  <ap:Slides>1</ap:Slides>
  <ap:Notes>0</ap:Notes>
  <ap:HiddenSlides>0</ap:HiddenSlides>
  <ap:MMClips>0</ap:MMClips>
  <ap:ScaleCrop>false</ap:ScaleCrop>
  <ap: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ap:HeadingPairs>
  <ap:TitlesOfParts>
    <vt:vector baseType="lpstr" size="7">
      <vt:lpstr>Arial</vt:lpstr>
      <vt:lpstr>Calibri</vt:lpstr>
      <vt:lpstr>Elephant</vt:lpstr>
      <vt:lpstr>Rastanty Cortez</vt:lpstr>
      <vt:lpstr>Roboto</vt:lpstr>
      <vt:lpstr>Custom</vt:lpstr>
      <vt:lpstr>Frey Munch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Frey Munch</dc:title>
  <dcterms:created xsi:type="dcterms:W3CDTF">2024-05-02T05:53:23Z</dcterms:created>
  <dcterms:modified xsi:type="dcterms:W3CDTF">2024-05-02T05:53:40Z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